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  <p:sldMasterId id="2147483958" r:id="rId2"/>
    <p:sldMasterId id="2147483970" r:id="rId3"/>
  </p:sldMasterIdLst>
  <p:notesMasterIdLst>
    <p:notesMasterId r:id="rId5"/>
  </p:notesMasterIdLst>
  <p:sldIdLst>
    <p:sldId id="710" r:id="rId4"/>
  </p:sldIdLst>
  <p:sldSz cx="9144000" cy="6858000" type="screen4x3"/>
  <p:notesSz cx="7102475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4088">
          <p15:clr>
            <a:srgbClr val="A4A3A4"/>
          </p15:clr>
        </p15:guide>
        <p15:guide id="4" pos="2880">
          <p15:clr>
            <a:srgbClr val="A4A3A4"/>
          </p15:clr>
        </p15:guide>
        <p15:guide id="5" pos="249">
          <p15:clr>
            <a:srgbClr val="A4A3A4"/>
          </p15:clr>
        </p15:guide>
        <p15:guide id="6" pos="55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F8FAA4"/>
    <a:srgbClr val="CC0000"/>
    <a:srgbClr val="FF3300"/>
    <a:srgbClr val="CC3300"/>
    <a:srgbClr val="CC00FF"/>
    <a:srgbClr val="FCA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9557" autoAdjust="0"/>
  </p:normalViewPr>
  <p:slideViewPr>
    <p:cSldViewPr>
      <p:cViewPr varScale="1">
        <p:scale>
          <a:sx n="104" d="100"/>
          <a:sy n="104" d="100"/>
        </p:scale>
        <p:origin x="1320" y="108"/>
      </p:cViewPr>
      <p:guideLst>
        <p:guide orient="horz" pos="436"/>
        <p:guide orient="horz" pos="2160"/>
        <p:guide orient="horz" pos="4088"/>
        <p:guide pos="2880"/>
        <p:guide pos="249"/>
        <p:guide pos="55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2" y="-108"/>
      </p:cViewPr>
      <p:guideLst>
        <p:guide orient="horz" pos="3223"/>
        <p:guide pos="22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3" y="1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2"/>
            <a:ext cx="568198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7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3" y="9721107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6" tIns="49529" rIns="99056" bIns="4952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0698EBF-59A4-4EC9-AD47-78C7DF5089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077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2577" y="565150"/>
            <a:ext cx="2060575" cy="56007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0856" y="565150"/>
            <a:ext cx="6029325" cy="56007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2"/>
          <p:cNvGrpSpPr>
            <a:grpSpLocks/>
          </p:cNvGrpSpPr>
          <p:nvPr/>
        </p:nvGrpSpPr>
        <p:grpSpPr bwMode="auto">
          <a:xfrm>
            <a:off x="0" y="-3175"/>
            <a:ext cx="2878138" cy="2378075"/>
            <a:chOff x="0" y="-2"/>
            <a:chExt cx="1813" cy="1498"/>
          </a:xfrm>
        </p:grpSpPr>
        <p:sp>
          <p:nvSpPr>
            <p:cNvPr id="4" name="Rectangle 257" descr="01"/>
            <p:cNvSpPr>
              <a:spLocks noChangeArrowheads="1"/>
            </p:cNvSpPr>
            <p:nvPr userDrawn="1"/>
          </p:nvSpPr>
          <p:spPr bwMode="gray">
            <a:xfrm>
              <a:off x="1" y="-2"/>
              <a:ext cx="907" cy="752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5" name="Rectangle 258" descr="02"/>
            <p:cNvSpPr>
              <a:spLocks noChangeArrowheads="1"/>
            </p:cNvSpPr>
            <p:nvPr userDrawn="1"/>
          </p:nvSpPr>
          <p:spPr bwMode="gray">
            <a:xfrm>
              <a:off x="907" y="0"/>
              <a:ext cx="906" cy="752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6" name="Rectangle 259" descr="03"/>
            <p:cNvSpPr>
              <a:spLocks noChangeArrowheads="1"/>
            </p:cNvSpPr>
            <p:nvPr userDrawn="1"/>
          </p:nvSpPr>
          <p:spPr bwMode="gray">
            <a:xfrm>
              <a:off x="0" y="744"/>
              <a:ext cx="906" cy="752"/>
            </a:xfrm>
            <a:prstGeom prst="rect">
              <a:avLst/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7" name="Rectangle 260" descr="04"/>
            <p:cNvSpPr>
              <a:spLocks noChangeArrowheads="1"/>
            </p:cNvSpPr>
            <p:nvPr userDrawn="1"/>
          </p:nvSpPr>
          <p:spPr bwMode="gray">
            <a:xfrm>
              <a:off x="906" y="743"/>
              <a:ext cx="907" cy="752"/>
            </a:xfrm>
            <a:prstGeom prst="rect">
              <a:avLst/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8" name="Rectangle 235"/>
          <p:cNvSpPr>
            <a:spLocks noChangeArrowheads="1"/>
          </p:cNvSpPr>
          <p:nvPr/>
        </p:nvSpPr>
        <p:spPr bwMode="gray">
          <a:xfrm flipH="1">
            <a:off x="1435100" y="1181100"/>
            <a:ext cx="7708900" cy="1193800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42353"/>
                  <a:invGamma/>
                  <a:alpha val="5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400" b="1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Rectangle 236"/>
          <p:cNvSpPr>
            <a:spLocks noChangeArrowheads="1"/>
          </p:cNvSpPr>
          <p:nvPr/>
        </p:nvSpPr>
        <p:spPr bwMode="gray">
          <a:xfrm flipH="1">
            <a:off x="0" y="4419600"/>
            <a:ext cx="1447800" cy="2454275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400" b="1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Rectangle 243"/>
          <p:cNvSpPr>
            <a:spLocks noChangeArrowheads="1"/>
          </p:cNvSpPr>
          <p:nvPr/>
        </p:nvSpPr>
        <p:spPr bwMode="gray">
          <a:xfrm flipH="1">
            <a:off x="0" y="2368550"/>
            <a:ext cx="9144000" cy="20637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8784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400" b="1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grpSp>
        <p:nvGrpSpPr>
          <p:cNvPr id="3" name="Group 263"/>
          <p:cNvGrpSpPr>
            <a:grpSpLocks/>
          </p:cNvGrpSpPr>
          <p:nvPr/>
        </p:nvGrpSpPr>
        <p:grpSpPr bwMode="auto">
          <a:xfrm>
            <a:off x="1219200" y="1173163"/>
            <a:ext cx="7596188" cy="3159125"/>
            <a:chOff x="768" y="739"/>
            <a:chExt cx="4785" cy="1990"/>
          </a:xfrm>
        </p:grpSpPr>
        <p:sp>
          <p:nvSpPr>
            <p:cNvPr id="12" name="Freeform 252"/>
            <p:cNvSpPr>
              <a:spLocks/>
            </p:cNvSpPr>
            <p:nvPr userDrawn="1"/>
          </p:nvSpPr>
          <p:spPr bwMode="gray">
            <a:xfrm>
              <a:off x="3803" y="739"/>
              <a:ext cx="1750" cy="803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553" y="3"/>
                </a:cxn>
                <a:cxn ang="0">
                  <a:pos x="1750" y="0"/>
                </a:cxn>
                <a:cxn ang="0">
                  <a:pos x="1135" y="751"/>
                </a:cxn>
                <a:cxn ang="0">
                  <a:pos x="0" y="745"/>
                </a:cxn>
              </a:cxnLst>
              <a:rect l="0" t="0" r="r" b="b"/>
              <a:pathLst>
                <a:path w="1750" h="803">
                  <a:moveTo>
                    <a:pt x="0" y="745"/>
                  </a:moveTo>
                  <a:cubicBezTo>
                    <a:pt x="352" y="380"/>
                    <a:pt x="501" y="166"/>
                    <a:pt x="553" y="3"/>
                  </a:cubicBezTo>
                  <a:lnTo>
                    <a:pt x="1750" y="0"/>
                  </a:lnTo>
                  <a:cubicBezTo>
                    <a:pt x="1743" y="91"/>
                    <a:pt x="1213" y="698"/>
                    <a:pt x="1135" y="751"/>
                  </a:cubicBezTo>
                  <a:cubicBezTo>
                    <a:pt x="1057" y="803"/>
                    <a:pt x="236" y="746"/>
                    <a:pt x="0" y="74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pSp>
          <p:nvGrpSpPr>
            <p:cNvPr id="11" name="Group 249"/>
            <p:cNvGrpSpPr>
              <a:grpSpLocks/>
            </p:cNvGrpSpPr>
            <p:nvPr userDrawn="1"/>
          </p:nvGrpSpPr>
          <p:grpSpPr bwMode="auto">
            <a:xfrm>
              <a:off x="768" y="1484"/>
              <a:ext cx="4655" cy="1245"/>
              <a:chOff x="104" y="-36"/>
              <a:chExt cx="6128" cy="2900"/>
            </a:xfrm>
          </p:grpSpPr>
          <p:sp>
            <p:nvSpPr>
              <p:cNvPr id="14" name="Freeform 247"/>
              <p:cNvSpPr>
                <a:spLocks/>
              </p:cNvSpPr>
              <p:nvPr userDrawn="1"/>
            </p:nvSpPr>
            <p:spPr bwMode="gray">
              <a:xfrm>
                <a:off x="104" y="-36"/>
                <a:ext cx="5465" cy="2900"/>
              </a:xfrm>
              <a:custGeom>
                <a:avLst/>
                <a:gdLst/>
                <a:ahLst/>
                <a:cxnLst>
                  <a:cxn ang="0">
                    <a:pos x="84" y="28"/>
                  </a:cxn>
                  <a:cxn ang="0">
                    <a:pos x="208" y="2072"/>
                  </a:cxn>
                  <a:cxn ang="0">
                    <a:pos x="1576" y="2892"/>
                  </a:cxn>
                  <a:cxn ang="0">
                    <a:pos x="4000" y="1820"/>
                  </a:cxn>
                  <a:cxn ang="0">
                    <a:pos x="5464" y="36"/>
                  </a:cxn>
                  <a:cxn ang="0">
                    <a:pos x="3976" y="36"/>
                  </a:cxn>
                  <a:cxn ang="0">
                    <a:pos x="2832" y="1468"/>
                  </a:cxn>
                  <a:cxn ang="0">
                    <a:pos x="999" y="2135"/>
                  </a:cxn>
                  <a:cxn ang="0">
                    <a:pos x="160" y="1116"/>
                  </a:cxn>
                  <a:cxn ang="0">
                    <a:pos x="144" y="12"/>
                  </a:cxn>
                  <a:cxn ang="0">
                    <a:pos x="84" y="28"/>
                  </a:cxn>
                </a:cxnLst>
                <a:rect l="0" t="0" r="r" b="b"/>
                <a:pathLst>
                  <a:path w="5464" h="2900">
                    <a:moveTo>
                      <a:pt x="84" y="28"/>
                    </a:moveTo>
                    <a:cubicBezTo>
                      <a:pt x="4" y="628"/>
                      <a:pt x="0" y="1652"/>
                      <a:pt x="208" y="2072"/>
                    </a:cubicBezTo>
                    <a:cubicBezTo>
                      <a:pt x="416" y="2492"/>
                      <a:pt x="792" y="2884"/>
                      <a:pt x="1576" y="2892"/>
                    </a:cubicBezTo>
                    <a:cubicBezTo>
                      <a:pt x="2360" y="2900"/>
                      <a:pt x="3616" y="2172"/>
                      <a:pt x="4000" y="1820"/>
                    </a:cubicBezTo>
                    <a:cubicBezTo>
                      <a:pt x="4384" y="1468"/>
                      <a:pt x="5168" y="612"/>
                      <a:pt x="5464" y="36"/>
                    </a:cubicBezTo>
                    <a:lnTo>
                      <a:pt x="3976" y="36"/>
                    </a:lnTo>
                    <a:cubicBezTo>
                      <a:pt x="3784" y="360"/>
                      <a:pt x="3456" y="940"/>
                      <a:pt x="2832" y="1468"/>
                    </a:cubicBezTo>
                    <a:cubicBezTo>
                      <a:pt x="2208" y="1996"/>
                      <a:pt x="1444" y="2194"/>
                      <a:pt x="999" y="2135"/>
                    </a:cubicBezTo>
                    <a:cubicBezTo>
                      <a:pt x="554" y="2076"/>
                      <a:pt x="288" y="1660"/>
                      <a:pt x="160" y="1116"/>
                    </a:cubicBezTo>
                    <a:cubicBezTo>
                      <a:pt x="32" y="572"/>
                      <a:pt x="141" y="0"/>
                      <a:pt x="144" y="12"/>
                    </a:cubicBezTo>
                    <a:cubicBezTo>
                      <a:pt x="147" y="24"/>
                      <a:pt x="90" y="33"/>
                      <a:pt x="84" y="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60784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o-KR" altLang="en-US" sz="1400" b="1">
                  <a:solidFill>
                    <a:srgbClr val="000000"/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5" name="Freeform 248"/>
              <p:cNvSpPr>
                <a:spLocks/>
              </p:cNvSpPr>
              <p:nvPr userDrawn="1"/>
            </p:nvSpPr>
            <p:spPr bwMode="gray">
              <a:xfrm>
                <a:off x="392" y="-8"/>
                <a:ext cx="5840" cy="267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16" y="1728"/>
                  </a:cxn>
                  <a:cxn ang="0">
                    <a:pos x="2200" y="2632"/>
                  </a:cxn>
                  <a:cxn ang="0">
                    <a:pos x="4216" y="1962"/>
                  </a:cxn>
                  <a:cxn ang="0">
                    <a:pos x="5840" y="24"/>
                  </a:cxn>
                  <a:cxn ang="0">
                    <a:pos x="5824" y="32"/>
                  </a:cxn>
                  <a:cxn ang="0">
                    <a:pos x="4200" y="1954"/>
                  </a:cxn>
                  <a:cxn ang="0">
                    <a:pos x="2176" y="2608"/>
                  </a:cxn>
                  <a:cxn ang="0">
                    <a:pos x="440" y="1720"/>
                  </a:cxn>
                  <a:cxn ang="0">
                    <a:pos x="24" y="0"/>
                  </a:cxn>
                  <a:cxn ang="0">
                    <a:pos x="0" y="8"/>
                  </a:cxn>
                </a:cxnLst>
                <a:rect l="0" t="0" r="r" b="b"/>
                <a:pathLst>
                  <a:path w="5840" h="2671">
                    <a:moveTo>
                      <a:pt x="0" y="8"/>
                    </a:moveTo>
                    <a:cubicBezTo>
                      <a:pt x="8" y="317"/>
                      <a:pt x="70" y="1231"/>
                      <a:pt x="416" y="1728"/>
                    </a:cubicBezTo>
                    <a:cubicBezTo>
                      <a:pt x="762" y="2225"/>
                      <a:pt x="1567" y="2593"/>
                      <a:pt x="2200" y="2632"/>
                    </a:cubicBezTo>
                    <a:cubicBezTo>
                      <a:pt x="2833" y="2671"/>
                      <a:pt x="3609" y="2397"/>
                      <a:pt x="4216" y="1962"/>
                    </a:cubicBezTo>
                    <a:cubicBezTo>
                      <a:pt x="4840" y="1522"/>
                      <a:pt x="5472" y="741"/>
                      <a:pt x="5840" y="24"/>
                    </a:cubicBezTo>
                    <a:lnTo>
                      <a:pt x="5824" y="32"/>
                    </a:lnTo>
                    <a:cubicBezTo>
                      <a:pt x="5336" y="881"/>
                      <a:pt x="4832" y="1498"/>
                      <a:pt x="4200" y="1954"/>
                    </a:cubicBezTo>
                    <a:cubicBezTo>
                      <a:pt x="3568" y="2410"/>
                      <a:pt x="2803" y="2647"/>
                      <a:pt x="2176" y="2608"/>
                    </a:cubicBezTo>
                    <a:cubicBezTo>
                      <a:pt x="1549" y="2569"/>
                      <a:pt x="776" y="2184"/>
                      <a:pt x="440" y="1720"/>
                    </a:cubicBezTo>
                    <a:cubicBezTo>
                      <a:pt x="104" y="1256"/>
                      <a:pt x="0" y="170"/>
                      <a:pt x="24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>
                      <a:alpha val="30000"/>
                    </a:schemeClr>
                  </a:gs>
                  <a:gs pos="100000">
                    <a:schemeClr val="tx2">
                      <a:gamma/>
                      <a:tint val="60784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o-KR" altLang="en-US" sz="1400" b="1">
                  <a:solidFill>
                    <a:srgbClr val="000000"/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</p:grpSp>
      </p:grpSp>
      <p:sp>
        <p:nvSpPr>
          <p:cNvPr id="3341" name="Rectangle 26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349507"/>
            <a:ext cx="7772400" cy="1470025"/>
          </a:xfrm>
          <a:ln algn="ctr"/>
        </p:spPr>
        <p:txBody>
          <a:bodyPr/>
          <a:lstStyle>
            <a:lvl1pPr algn="ctr">
              <a:lnSpc>
                <a:spcPct val="130000"/>
              </a:lnSpc>
              <a:defRPr sz="2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1339" y="1268413"/>
            <a:ext cx="4050323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2339" y="1268413"/>
            <a:ext cx="4050323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2334" y="565150"/>
            <a:ext cx="2060331" cy="56007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1342" y="565150"/>
            <a:ext cx="6040315" cy="56007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6075" y="1268413"/>
            <a:ext cx="4144963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3438" y="1268413"/>
            <a:ext cx="4144962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0851" y="1268413"/>
            <a:ext cx="404495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4495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4341813" y="6270625"/>
            <a:ext cx="9191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8" rIns="91434" bIns="45718"/>
          <a:lstStyle/>
          <a:p>
            <a:pPr algn="ctr">
              <a:defRPr/>
            </a:pPr>
            <a:r>
              <a:rPr lang="en-US" altLang="ko-KR" sz="1000" dirty="0">
                <a:solidFill>
                  <a:srgbClr val="000000"/>
                </a:solidFill>
                <a:latin typeface="Arial" pitchFamily="34" charset="0"/>
              </a:rPr>
              <a:t> </a:t>
            </a:r>
            <a:fld id="{F95F0DC6-349D-4E2F-BB62-40AA17C484BE}" type="slidenum">
              <a:rPr lang="en-US" altLang="ko-KR" sz="1000" smtClean="0">
                <a:solidFill>
                  <a:srgbClr val="000000"/>
                </a:solidFill>
                <a:latin typeface="Arial" pitchFamily="34" charset="0"/>
              </a:rPr>
              <a:pPr algn="ctr">
                <a:defRPr/>
              </a:pPr>
              <a:t>‹#›</a:t>
            </a:fld>
            <a:r>
              <a:rPr lang="en-US" altLang="ko-KR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6127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  <a:defRPr/>
            </a:pPr>
            <a:endParaRPr lang="ko-KR" altLang="en-US" sz="1000">
              <a:solidFill>
                <a:srgbClr val="000000"/>
              </a:solidFill>
              <a:latin typeface="바탕체" pitchFamily="17" charset="-127"/>
              <a:ea typeface="바탕체" pitchFamily="17" charset="-127"/>
            </a:endParaRPr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0" y="6480175"/>
            <a:ext cx="45688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  <a:defRPr/>
            </a:pPr>
            <a:endParaRPr lang="ko-KR" altLang="en-US" sz="1000">
              <a:solidFill>
                <a:srgbClr val="000000"/>
              </a:solidFill>
              <a:latin typeface="바탕체" pitchFamily="17" charset="-127"/>
              <a:ea typeface="바탕체" pitchFamily="17" charset="-127"/>
            </a:endParaRPr>
          </a:p>
        </p:txBody>
      </p:sp>
      <p:sp>
        <p:nvSpPr>
          <p:cNvPr id="205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68413"/>
            <a:ext cx="84423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1171575" y="-46038"/>
            <a:ext cx="6457950" cy="88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8" rIns="91434" bIns="45718" anchor="ctr"/>
          <a:lstStyle/>
          <a:p>
            <a:pPr>
              <a:defRPr/>
            </a:pPr>
            <a:endParaRPr lang="ko-KR" altLang="ko-KR" sz="200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5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144463"/>
            <a:ext cx="43068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   </a:t>
            </a:r>
            <a:r>
              <a:rPr lang="ko-KR" altLang="en-US"/>
              <a:t>마스터 제목 스타일 편집</a:t>
            </a: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82613" y="549275"/>
            <a:ext cx="35226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8" rIns="91434" bIns="45718" anchor="ctr"/>
          <a:lstStyle/>
          <a:p>
            <a:pPr>
              <a:defRPr/>
            </a:pPr>
            <a:r>
              <a:rPr lang="en-US" altLang="ko-KR" sz="20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pic>
        <p:nvPicPr>
          <p:cNvPr id="11" name="그림 10" descr="시소로고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004222" y="6441926"/>
            <a:ext cx="1139778" cy="4160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6" r:id="rId4"/>
    <p:sldLayoutId id="2147483957" r:id="rId5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20000"/>
        </a:spcAft>
        <a:buBlip>
          <a:blip r:embed="rId8"/>
        </a:buBlip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20000"/>
        </a:spcAft>
        <a:buClr>
          <a:srgbClr val="333399"/>
        </a:buClr>
        <a:buFont typeface="Wingdings" pitchFamily="2" charset="2"/>
        <a:buChar char="Ø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20000"/>
        </a:spcAft>
        <a:buClr>
          <a:srgbClr val="FF6600"/>
        </a:buClr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20000"/>
        </a:spcAft>
        <a:buClr>
          <a:srgbClr val="669900"/>
        </a:buClr>
        <a:buFont typeface="Arial" pitchFamily="34" charset="0"/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20000"/>
        </a:spcAft>
        <a:buClr>
          <a:srgbClr val="0099CC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20000"/>
        </a:spcAft>
        <a:buClr>
          <a:srgbClr val="0099CC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20000"/>
        </a:spcAft>
        <a:buClr>
          <a:srgbClr val="0099CC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20000"/>
        </a:spcAft>
        <a:buClr>
          <a:srgbClr val="0099CC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20000"/>
        </a:spcAft>
        <a:buClr>
          <a:srgbClr val="0099CC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62"/>
          <p:cNvGrpSpPr>
            <a:grpSpLocks/>
          </p:cNvGrpSpPr>
          <p:nvPr userDrawn="1"/>
        </p:nvGrpSpPr>
        <p:grpSpPr bwMode="auto">
          <a:xfrm>
            <a:off x="0" y="-3175"/>
            <a:ext cx="2878138" cy="2378075"/>
            <a:chOff x="0" y="-2"/>
            <a:chExt cx="1813" cy="1498"/>
          </a:xfrm>
        </p:grpSpPr>
        <p:sp>
          <p:nvSpPr>
            <p:cNvPr id="25" name="Rectangle 257" descr="01"/>
            <p:cNvSpPr>
              <a:spLocks noChangeArrowheads="1"/>
            </p:cNvSpPr>
            <p:nvPr userDrawn="1"/>
          </p:nvSpPr>
          <p:spPr bwMode="gray">
            <a:xfrm>
              <a:off x="1" y="-2"/>
              <a:ext cx="907" cy="752"/>
            </a:xfrm>
            <a:prstGeom prst="rect">
              <a:avLst/>
            </a:prstGeom>
            <a:blipFill dpi="0" rotWithShape="1">
              <a:blip r:embed="rId13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100" dirty="0">
                <a:solidFill>
                  <a:srgbClr val="000000"/>
                </a:solidFill>
                <a:latin typeface="굴림"/>
                <a:ea typeface="굴림"/>
              </a:endParaRPr>
            </a:p>
          </p:txBody>
        </p:sp>
        <p:sp>
          <p:nvSpPr>
            <p:cNvPr id="26" name="Rectangle 258" descr="02"/>
            <p:cNvSpPr>
              <a:spLocks noChangeArrowheads="1"/>
            </p:cNvSpPr>
            <p:nvPr userDrawn="1"/>
          </p:nvSpPr>
          <p:spPr bwMode="gray">
            <a:xfrm>
              <a:off x="907" y="0"/>
              <a:ext cx="906" cy="752"/>
            </a:xfrm>
            <a:prstGeom prst="rect">
              <a:avLst/>
            </a:prstGeom>
            <a:blipFill dpi="0" rotWithShape="1">
              <a:blip r:embed="rId14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100" dirty="0">
                <a:solidFill>
                  <a:srgbClr val="000000"/>
                </a:solidFill>
                <a:latin typeface="굴림"/>
                <a:ea typeface="굴림"/>
              </a:endParaRPr>
            </a:p>
          </p:txBody>
        </p:sp>
        <p:sp>
          <p:nvSpPr>
            <p:cNvPr id="27" name="Rectangle 259" descr="03"/>
            <p:cNvSpPr>
              <a:spLocks noChangeArrowheads="1"/>
            </p:cNvSpPr>
            <p:nvPr userDrawn="1"/>
          </p:nvSpPr>
          <p:spPr bwMode="gray">
            <a:xfrm>
              <a:off x="0" y="744"/>
              <a:ext cx="906" cy="752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100" dirty="0">
                <a:solidFill>
                  <a:srgbClr val="000000"/>
                </a:solidFill>
                <a:latin typeface="굴림"/>
                <a:ea typeface="굴림"/>
              </a:endParaRPr>
            </a:p>
          </p:txBody>
        </p:sp>
        <p:sp>
          <p:nvSpPr>
            <p:cNvPr id="28" name="Rectangle 260" descr="04"/>
            <p:cNvSpPr>
              <a:spLocks noChangeArrowheads="1"/>
            </p:cNvSpPr>
            <p:nvPr userDrawn="1"/>
          </p:nvSpPr>
          <p:spPr bwMode="gray">
            <a:xfrm>
              <a:off x="906" y="743"/>
              <a:ext cx="907" cy="752"/>
            </a:xfrm>
            <a:prstGeom prst="rect">
              <a:avLst/>
            </a:prstGeom>
            <a:blipFill dpi="0" rotWithShape="1">
              <a:blip r:embed="rId16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100" dirty="0">
                <a:solidFill>
                  <a:srgbClr val="000000"/>
                </a:solidFill>
                <a:latin typeface="굴림"/>
                <a:ea typeface="굴림"/>
              </a:endParaRPr>
            </a:p>
          </p:txBody>
        </p:sp>
      </p:grpSp>
      <p:sp>
        <p:nvSpPr>
          <p:cNvPr id="17" name="Rectangle 235"/>
          <p:cNvSpPr>
            <a:spLocks noChangeArrowheads="1"/>
          </p:cNvSpPr>
          <p:nvPr/>
        </p:nvSpPr>
        <p:spPr bwMode="gray">
          <a:xfrm flipH="1">
            <a:off x="1435100" y="1181100"/>
            <a:ext cx="7708900" cy="1193800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42353"/>
                  <a:invGamma/>
                  <a:alpha val="5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74" tIns="45684" rIns="91374" bIns="45684" anchor="ctr"/>
          <a:lstStyle/>
          <a:p>
            <a:pPr>
              <a:defRPr/>
            </a:pPr>
            <a:endParaRPr lang="ko-KR" altLang="en-US" sz="1100" dirty="0">
              <a:solidFill>
                <a:srgbClr val="000000"/>
              </a:solidFill>
              <a:latin typeface="굴림"/>
              <a:ea typeface="굴림"/>
            </a:endParaRPr>
          </a:p>
        </p:txBody>
      </p:sp>
      <p:sp>
        <p:nvSpPr>
          <p:cNvPr id="18" name="Rectangle 236"/>
          <p:cNvSpPr>
            <a:spLocks noChangeArrowheads="1"/>
          </p:cNvSpPr>
          <p:nvPr/>
        </p:nvSpPr>
        <p:spPr bwMode="gray">
          <a:xfrm flipH="1">
            <a:off x="0" y="4419600"/>
            <a:ext cx="1447800" cy="2454275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74" tIns="45684" rIns="91374" bIns="45684" anchor="ctr"/>
          <a:lstStyle/>
          <a:p>
            <a:pPr>
              <a:defRPr/>
            </a:pPr>
            <a:endParaRPr lang="ko-KR" altLang="en-US" sz="1100" dirty="0">
              <a:solidFill>
                <a:srgbClr val="000000"/>
              </a:solidFill>
              <a:latin typeface="굴림"/>
              <a:ea typeface="굴림"/>
            </a:endParaRPr>
          </a:p>
        </p:txBody>
      </p:sp>
      <p:sp>
        <p:nvSpPr>
          <p:cNvPr id="19" name="Rectangle 243"/>
          <p:cNvSpPr>
            <a:spLocks noChangeArrowheads="1"/>
          </p:cNvSpPr>
          <p:nvPr/>
        </p:nvSpPr>
        <p:spPr bwMode="gray">
          <a:xfrm flipH="1">
            <a:off x="0" y="2368550"/>
            <a:ext cx="9144000" cy="20637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8784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374" tIns="45684" rIns="91374" bIns="45684" anchor="ctr"/>
          <a:lstStyle/>
          <a:p>
            <a:pPr>
              <a:defRPr/>
            </a:pPr>
            <a:endParaRPr lang="ko-KR" altLang="en-US" sz="1100" dirty="0">
              <a:solidFill>
                <a:srgbClr val="000000"/>
              </a:solidFill>
              <a:latin typeface="굴림"/>
              <a:ea typeface="굴림"/>
            </a:endParaRPr>
          </a:p>
        </p:txBody>
      </p:sp>
      <p:grpSp>
        <p:nvGrpSpPr>
          <p:cNvPr id="3" name="Group 263"/>
          <p:cNvGrpSpPr>
            <a:grpSpLocks/>
          </p:cNvGrpSpPr>
          <p:nvPr/>
        </p:nvGrpSpPr>
        <p:grpSpPr bwMode="auto">
          <a:xfrm>
            <a:off x="1219200" y="1173163"/>
            <a:ext cx="7596188" cy="3159125"/>
            <a:chOff x="768" y="739"/>
            <a:chExt cx="4785" cy="1990"/>
          </a:xfrm>
        </p:grpSpPr>
        <p:sp>
          <p:nvSpPr>
            <p:cNvPr id="21" name="Freeform 252"/>
            <p:cNvSpPr>
              <a:spLocks/>
            </p:cNvSpPr>
            <p:nvPr userDrawn="1"/>
          </p:nvSpPr>
          <p:spPr bwMode="gray">
            <a:xfrm>
              <a:off x="3803" y="739"/>
              <a:ext cx="1750" cy="803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553" y="3"/>
                </a:cxn>
                <a:cxn ang="0">
                  <a:pos x="1750" y="0"/>
                </a:cxn>
                <a:cxn ang="0">
                  <a:pos x="1135" y="751"/>
                </a:cxn>
                <a:cxn ang="0">
                  <a:pos x="0" y="745"/>
                </a:cxn>
              </a:cxnLst>
              <a:rect l="0" t="0" r="r" b="b"/>
              <a:pathLst>
                <a:path w="1750" h="803">
                  <a:moveTo>
                    <a:pt x="0" y="745"/>
                  </a:moveTo>
                  <a:cubicBezTo>
                    <a:pt x="352" y="380"/>
                    <a:pt x="501" y="166"/>
                    <a:pt x="553" y="3"/>
                  </a:cubicBezTo>
                  <a:lnTo>
                    <a:pt x="1750" y="0"/>
                  </a:lnTo>
                  <a:cubicBezTo>
                    <a:pt x="1743" y="91"/>
                    <a:pt x="1213" y="698"/>
                    <a:pt x="1135" y="751"/>
                  </a:cubicBezTo>
                  <a:cubicBezTo>
                    <a:pt x="1057" y="803"/>
                    <a:pt x="236" y="746"/>
                    <a:pt x="0" y="74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100" dirty="0">
                <a:solidFill>
                  <a:srgbClr val="000000"/>
                </a:solidFill>
                <a:latin typeface="굴림"/>
                <a:ea typeface="굴림"/>
              </a:endParaRPr>
            </a:p>
          </p:txBody>
        </p:sp>
        <p:grpSp>
          <p:nvGrpSpPr>
            <p:cNvPr id="4" name="Group 249"/>
            <p:cNvGrpSpPr>
              <a:grpSpLocks/>
            </p:cNvGrpSpPr>
            <p:nvPr userDrawn="1"/>
          </p:nvGrpSpPr>
          <p:grpSpPr bwMode="auto">
            <a:xfrm>
              <a:off x="768" y="1484"/>
              <a:ext cx="4655" cy="1245"/>
              <a:chOff x="104" y="-36"/>
              <a:chExt cx="6128" cy="2900"/>
            </a:xfrm>
          </p:grpSpPr>
          <p:sp>
            <p:nvSpPr>
              <p:cNvPr id="23" name="Freeform 247"/>
              <p:cNvSpPr>
                <a:spLocks/>
              </p:cNvSpPr>
              <p:nvPr userDrawn="1"/>
            </p:nvSpPr>
            <p:spPr bwMode="gray">
              <a:xfrm>
                <a:off x="104" y="-36"/>
                <a:ext cx="5465" cy="2900"/>
              </a:xfrm>
              <a:custGeom>
                <a:avLst/>
                <a:gdLst/>
                <a:ahLst/>
                <a:cxnLst>
                  <a:cxn ang="0">
                    <a:pos x="84" y="28"/>
                  </a:cxn>
                  <a:cxn ang="0">
                    <a:pos x="208" y="2072"/>
                  </a:cxn>
                  <a:cxn ang="0">
                    <a:pos x="1576" y="2892"/>
                  </a:cxn>
                  <a:cxn ang="0">
                    <a:pos x="4000" y="1820"/>
                  </a:cxn>
                  <a:cxn ang="0">
                    <a:pos x="5464" y="36"/>
                  </a:cxn>
                  <a:cxn ang="0">
                    <a:pos x="3976" y="36"/>
                  </a:cxn>
                  <a:cxn ang="0">
                    <a:pos x="2832" y="1468"/>
                  </a:cxn>
                  <a:cxn ang="0">
                    <a:pos x="999" y="2135"/>
                  </a:cxn>
                  <a:cxn ang="0">
                    <a:pos x="160" y="1116"/>
                  </a:cxn>
                  <a:cxn ang="0">
                    <a:pos x="144" y="12"/>
                  </a:cxn>
                  <a:cxn ang="0">
                    <a:pos x="84" y="28"/>
                  </a:cxn>
                </a:cxnLst>
                <a:rect l="0" t="0" r="r" b="b"/>
                <a:pathLst>
                  <a:path w="5464" h="2900">
                    <a:moveTo>
                      <a:pt x="84" y="28"/>
                    </a:moveTo>
                    <a:cubicBezTo>
                      <a:pt x="4" y="628"/>
                      <a:pt x="0" y="1652"/>
                      <a:pt x="208" y="2072"/>
                    </a:cubicBezTo>
                    <a:cubicBezTo>
                      <a:pt x="416" y="2492"/>
                      <a:pt x="792" y="2884"/>
                      <a:pt x="1576" y="2892"/>
                    </a:cubicBezTo>
                    <a:cubicBezTo>
                      <a:pt x="2360" y="2900"/>
                      <a:pt x="3616" y="2172"/>
                      <a:pt x="4000" y="1820"/>
                    </a:cubicBezTo>
                    <a:cubicBezTo>
                      <a:pt x="4384" y="1468"/>
                      <a:pt x="5168" y="612"/>
                      <a:pt x="5464" y="36"/>
                    </a:cubicBezTo>
                    <a:lnTo>
                      <a:pt x="3976" y="36"/>
                    </a:lnTo>
                    <a:cubicBezTo>
                      <a:pt x="3784" y="360"/>
                      <a:pt x="3456" y="940"/>
                      <a:pt x="2832" y="1468"/>
                    </a:cubicBezTo>
                    <a:cubicBezTo>
                      <a:pt x="2208" y="1996"/>
                      <a:pt x="1444" y="2194"/>
                      <a:pt x="999" y="2135"/>
                    </a:cubicBezTo>
                    <a:cubicBezTo>
                      <a:pt x="554" y="2076"/>
                      <a:pt x="288" y="1660"/>
                      <a:pt x="160" y="1116"/>
                    </a:cubicBezTo>
                    <a:cubicBezTo>
                      <a:pt x="32" y="572"/>
                      <a:pt x="141" y="0"/>
                      <a:pt x="144" y="12"/>
                    </a:cubicBezTo>
                    <a:cubicBezTo>
                      <a:pt x="147" y="24"/>
                      <a:pt x="90" y="33"/>
                      <a:pt x="84" y="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60784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o-KR" altLang="en-US" sz="1100" dirty="0">
                  <a:solidFill>
                    <a:srgbClr val="000000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24" name="Freeform 248"/>
              <p:cNvSpPr>
                <a:spLocks/>
              </p:cNvSpPr>
              <p:nvPr userDrawn="1"/>
            </p:nvSpPr>
            <p:spPr bwMode="gray">
              <a:xfrm>
                <a:off x="392" y="-8"/>
                <a:ext cx="5840" cy="267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16" y="1728"/>
                  </a:cxn>
                  <a:cxn ang="0">
                    <a:pos x="2200" y="2632"/>
                  </a:cxn>
                  <a:cxn ang="0">
                    <a:pos x="4216" y="1962"/>
                  </a:cxn>
                  <a:cxn ang="0">
                    <a:pos x="5840" y="24"/>
                  </a:cxn>
                  <a:cxn ang="0">
                    <a:pos x="5824" y="32"/>
                  </a:cxn>
                  <a:cxn ang="0">
                    <a:pos x="4200" y="1954"/>
                  </a:cxn>
                  <a:cxn ang="0">
                    <a:pos x="2176" y="2608"/>
                  </a:cxn>
                  <a:cxn ang="0">
                    <a:pos x="440" y="1720"/>
                  </a:cxn>
                  <a:cxn ang="0">
                    <a:pos x="24" y="0"/>
                  </a:cxn>
                  <a:cxn ang="0">
                    <a:pos x="0" y="8"/>
                  </a:cxn>
                </a:cxnLst>
                <a:rect l="0" t="0" r="r" b="b"/>
                <a:pathLst>
                  <a:path w="5840" h="2671">
                    <a:moveTo>
                      <a:pt x="0" y="8"/>
                    </a:moveTo>
                    <a:cubicBezTo>
                      <a:pt x="8" y="317"/>
                      <a:pt x="70" y="1231"/>
                      <a:pt x="416" y="1728"/>
                    </a:cubicBezTo>
                    <a:cubicBezTo>
                      <a:pt x="762" y="2225"/>
                      <a:pt x="1567" y="2593"/>
                      <a:pt x="2200" y="2632"/>
                    </a:cubicBezTo>
                    <a:cubicBezTo>
                      <a:pt x="2833" y="2671"/>
                      <a:pt x="3609" y="2397"/>
                      <a:pt x="4216" y="1962"/>
                    </a:cubicBezTo>
                    <a:cubicBezTo>
                      <a:pt x="4840" y="1522"/>
                      <a:pt x="5472" y="741"/>
                      <a:pt x="5840" y="24"/>
                    </a:cubicBezTo>
                    <a:lnTo>
                      <a:pt x="5824" y="32"/>
                    </a:lnTo>
                    <a:cubicBezTo>
                      <a:pt x="5336" y="881"/>
                      <a:pt x="4832" y="1498"/>
                      <a:pt x="4200" y="1954"/>
                    </a:cubicBezTo>
                    <a:cubicBezTo>
                      <a:pt x="3568" y="2410"/>
                      <a:pt x="2803" y="2647"/>
                      <a:pt x="2176" y="2608"/>
                    </a:cubicBezTo>
                    <a:cubicBezTo>
                      <a:pt x="1549" y="2569"/>
                      <a:pt x="776" y="2184"/>
                      <a:pt x="440" y="1720"/>
                    </a:cubicBezTo>
                    <a:cubicBezTo>
                      <a:pt x="104" y="1256"/>
                      <a:pt x="0" y="170"/>
                      <a:pt x="24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>
                      <a:alpha val="30000"/>
                    </a:schemeClr>
                  </a:gs>
                  <a:gs pos="100000">
                    <a:schemeClr val="tx2">
                      <a:gamma/>
                      <a:tint val="60784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ko-KR" altLang="en-US" sz="1100" dirty="0">
                  <a:solidFill>
                    <a:srgbClr val="000000"/>
                  </a:solidFill>
                  <a:latin typeface="굴림"/>
                  <a:ea typeface="굴림"/>
                </a:endParaRPr>
              </a:p>
            </p:txBody>
          </p:sp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14475" y="565150"/>
            <a:ext cx="71755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4" tIns="45684" rIns="91374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0850" y="1268413"/>
            <a:ext cx="82423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4" tIns="45684" rIns="91374" bIns="456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ransition>
    <p:cut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굴림" pitchFamily="50" charset="-127"/>
          <a:ea typeface="굴림" pitchFamily="50" charset="-127"/>
        </a:defRPr>
      </a:lvl9pPr>
    </p:titleStyle>
    <p:bodyStyle>
      <a:lvl1pPr marL="269875" indent="-269875" algn="l" rtl="0" eaLnBrk="0" fontAlgn="base" latinLnBrk="1" hangingPunct="0">
        <a:lnSpc>
          <a:spcPct val="130000"/>
        </a:lnSpc>
        <a:spcBef>
          <a:spcPct val="50000"/>
        </a:spcBef>
        <a:spcAft>
          <a:spcPct val="40000"/>
        </a:spcAft>
        <a:buClr>
          <a:schemeClr val="tx2"/>
        </a:buClr>
        <a:buFont typeface="Wingdings" pitchFamily="2" charset="2"/>
        <a:buChar char="§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52413" algn="l" rtl="0" eaLnBrk="0" fontAlgn="base" latinLnBrk="1" hangingPunct="0">
        <a:lnSpc>
          <a:spcPct val="130000"/>
        </a:lnSpc>
        <a:spcBef>
          <a:spcPct val="50000"/>
        </a:spcBef>
        <a:spcAft>
          <a:spcPct val="40000"/>
        </a:spcAft>
        <a:buClr>
          <a:schemeClr val="accent1"/>
        </a:buClr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2pPr>
      <a:lvl3pPr marL="1158875" indent="-242888" algn="l" rtl="0" eaLnBrk="0" fontAlgn="base" latinLnBrk="1" hangingPunct="0">
        <a:lnSpc>
          <a:spcPct val="130000"/>
        </a:lnSpc>
        <a:spcBef>
          <a:spcPct val="50000"/>
        </a:spcBef>
        <a:spcAft>
          <a:spcPct val="40000"/>
        </a:spcAft>
        <a:buClr>
          <a:schemeClr val="accent2"/>
        </a:buClr>
        <a:buChar char="•"/>
        <a:defRPr kumimoji="1" sz="1200">
          <a:solidFill>
            <a:schemeClr val="tx1"/>
          </a:solidFill>
          <a:latin typeface="+mn-lt"/>
          <a:ea typeface="+mn-ea"/>
        </a:defRPr>
      </a:lvl3pPr>
      <a:lvl4pPr marL="1597025" indent="-255588" algn="l" rtl="0" eaLnBrk="0" fontAlgn="base" latinLnBrk="1" hangingPunct="0">
        <a:lnSpc>
          <a:spcPct val="130000"/>
        </a:lnSpc>
        <a:spcBef>
          <a:spcPct val="50000"/>
        </a:spcBef>
        <a:spcAft>
          <a:spcPct val="4000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1968500" indent="-174625" algn="l" rtl="0" eaLnBrk="0" fontAlgn="base" latinLnBrk="1" hangingPunct="0">
        <a:lnSpc>
          <a:spcPct val="130000"/>
        </a:lnSpc>
        <a:spcBef>
          <a:spcPct val="50000"/>
        </a:spcBef>
        <a:spcAft>
          <a:spcPct val="4000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425700" indent="-174625" algn="l" rtl="0" fontAlgn="base" latinLnBrk="1">
        <a:lnSpc>
          <a:spcPct val="130000"/>
        </a:lnSpc>
        <a:spcBef>
          <a:spcPct val="50000"/>
        </a:spcBef>
        <a:spcAft>
          <a:spcPct val="4000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882900" indent="-174625" algn="l" rtl="0" fontAlgn="base" latinLnBrk="1">
        <a:lnSpc>
          <a:spcPct val="130000"/>
        </a:lnSpc>
        <a:spcBef>
          <a:spcPct val="50000"/>
        </a:spcBef>
        <a:spcAft>
          <a:spcPct val="4000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340100" indent="-174625" algn="l" rtl="0" fontAlgn="base" latinLnBrk="1">
        <a:lnSpc>
          <a:spcPct val="130000"/>
        </a:lnSpc>
        <a:spcBef>
          <a:spcPct val="50000"/>
        </a:spcBef>
        <a:spcAft>
          <a:spcPct val="4000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797300" indent="-174625" algn="l" rtl="0" fontAlgn="base" latinLnBrk="1">
        <a:lnSpc>
          <a:spcPct val="130000"/>
        </a:lnSpc>
        <a:spcBef>
          <a:spcPct val="50000"/>
        </a:spcBef>
        <a:spcAft>
          <a:spcPct val="4000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0" y="-7938"/>
            <a:ext cx="1371600" cy="1081088"/>
            <a:chOff x="0" y="-5"/>
            <a:chExt cx="864" cy="681"/>
          </a:xfrm>
        </p:grpSpPr>
        <p:sp>
          <p:nvSpPr>
            <p:cNvPr id="1205" name="Rectangle 181" descr="01"/>
            <p:cNvSpPr>
              <a:spLocks noChangeArrowheads="1"/>
            </p:cNvSpPr>
            <p:nvPr userDrawn="1"/>
          </p:nvSpPr>
          <p:spPr bwMode="gray">
            <a:xfrm>
              <a:off x="0" y="-5"/>
              <a:ext cx="432" cy="345"/>
            </a:xfrm>
            <a:prstGeom prst="rect">
              <a:avLst/>
            </a:prstGeom>
            <a:blipFill dpi="0" rotWithShape="1">
              <a:blip r:embed="rId13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206" name="Rectangle 182" descr="02"/>
            <p:cNvSpPr>
              <a:spLocks noChangeArrowheads="1"/>
            </p:cNvSpPr>
            <p:nvPr userDrawn="1"/>
          </p:nvSpPr>
          <p:spPr bwMode="gray">
            <a:xfrm>
              <a:off x="432" y="-4"/>
              <a:ext cx="432" cy="345"/>
            </a:xfrm>
            <a:prstGeom prst="rect">
              <a:avLst/>
            </a:prstGeom>
            <a:blipFill dpi="0" rotWithShape="1">
              <a:blip r:embed="rId14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207" name="Rectangle 183" descr="03"/>
            <p:cNvSpPr>
              <a:spLocks noChangeArrowheads="1"/>
            </p:cNvSpPr>
            <p:nvPr userDrawn="1"/>
          </p:nvSpPr>
          <p:spPr bwMode="gray">
            <a:xfrm>
              <a:off x="0" y="338"/>
              <a:ext cx="432" cy="33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208" name="Rectangle 184" descr="04"/>
            <p:cNvSpPr>
              <a:spLocks noChangeArrowheads="1"/>
            </p:cNvSpPr>
            <p:nvPr userDrawn="1"/>
          </p:nvSpPr>
          <p:spPr bwMode="gray">
            <a:xfrm>
              <a:off x="432" y="337"/>
              <a:ext cx="432" cy="339"/>
            </a:xfrm>
            <a:prstGeom prst="rect">
              <a:avLst/>
            </a:prstGeom>
            <a:blipFill dpi="0" rotWithShape="1">
              <a:blip r:embed="rId16" cstate="print"/>
              <a:srcRect/>
              <a:stretch>
                <a:fillRect/>
              </a:stretch>
            </a:blip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sz="1400" b="1">
                <a:solidFill>
                  <a:srgbClr val="000000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1366838" y="525463"/>
            <a:ext cx="7777162" cy="5381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400" b="1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 flipH="1">
            <a:off x="685800" y="0"/>
            <a:ext cx="8458200" cy="5349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400" b="1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14475" y="565150"/>
            <a:ext cx="71755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0850" y="1268413"/>
            <a:ext cx="82423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Y견고딕" pitchFamily="18" charset="-127"/>
          <a:ea typeface="HY견고딕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Y견고딕" pitchFamily="18" charset="-127"/>
          <a:ea typeface="HY견고딕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Y견고딕" pitchFamily="18" charset="-127"/>
          <a:ea typeface="HY견고딕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Y견고딕" pitchFamily="18" charset="-127"/>
          <a:ea typeface="HY견고딕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273050" indent="-273050" algn="l" rtl="0" eaLnBrk="0" fontAlgn="base" hangingPunct="0">
        <a:lnSpc>
          <a:spcPct val="130000"/>
        </a:lnSpc>
        <a:spcBef>
          <a:spcPct val="50000"/>
        </a:spcBef>
        <a:spcAft>
          <a:spcPct val="40000"/>
        </a:spcAft>
        <a:buClr>
          <a:schemeClr val="tx2"/>
        </a:buClr>
        <a:buFont typeface="Wingdings" pitchFamily="2" charset="2"/>
        <a:buChar char="§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55588" algn="l" rtl="0" eaLnBrk="0" fontAlgn="base" hangingPunct="0">
        <a:lnSpc>
          <a:spcPct val="130000"/>
        </a:lnSpc>
        <a:spcBef>
          <a:spcPct val="50000"/>
        </a:spcBef>
        <a:spcAft>
          <a:spcPct val="4000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2pPr>
      <a:lvl3pPr marL="1162050" indent="-246063" algn="l" rtl="0" eaLnBrk="0" fontAlgn="base" hangingPunct="0">
        <a:lnSpc>
          <a:spcPct val="130000"/>
        </a:lnSpc>
        <a:spcBef>
          <a:spcPct val="50000"/>
        </a:spcBef>
        <a:spcAft>
          <a:spcPct val="40000"/>
        </a:spcAft>
        <a:buClr>
          <a:schemeClr val="accent2"/>
        </a:buClr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58763" algn="l" rtl="0" eaLnBrk="0" fontAlgn="base" hangingPunct="0">
        <a:lnSpc>
          <a:spcPct val="130000"/>
        </a:lnSpc>
        <a:spcBef>
          <a:spcPct val="50000"/>
        </a:spcBef>
        <a:spcAft>
          <a:spcPct val="40000"/>
        </a:spcAft>
        <a:buChar char="–"/>
        <a:defRPr sz="1000">
          <a:solidFill>
            <a:schemeClr val="tx1"/>
          </a:solidFill>
          <a:latin typeface="+mn-lt"/>
          <a:ea typeface="+mn-ea"/>
        </a:defRPr>
      </a:lvl4pPr>
      <a:lvl5pPr marL="1971675" indent="-177800" algn="l" rtl="0" eaLnBrk="0" fontAlgn="base" hangingPunct="0">
        <a:lnSpc>
          <a:spcPct val="130000"/>
        </a:lnSpc>
        <a:spcBef>
          <a:spcPct val="50000"/>
        </a:spcBef>
        <a:spcAft>
          <a:spcPct val="40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5pPr>
      <a:lvl6pPr marL="2428875" indent="-177800" algn="l" rtl="0" fontAlgn="base">
        <a:lnSpc>
          <a:spcPct val="130000"/>
        </a:lnSpc>
        <a:spcBef>
          <a:spcPct val="50000"/>
        </a:spcBef>
        <a:spcAft>
          <a:spcPct val="40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6pPr>
      <a:lvl7pPr marL="2886075" indent="-177800" algn="l" rtl="0" fontAlgn="base">
        <a:lnSpc>
          <a:spcPct val="130000"/>
        </a:lnSpc>
        <a:spcBef>
          <a:spcPct val="50000"/>
        </a:spcBef>
        <a:spcAft>
          <a:spcPct val="40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7pPr>
      <a:lvl8pPr marL="3343275" indent="-177800" algn="l" rtl="0" fontAlgn="base">
        <a:lnSpc>
          <a:spcPct val="130000"/>
        </a:lnSpc>
        <a:spcBef>
          <a:spcPct val="50000"/>
        </a:spcBef>
        <a:spcAft>
          <a:spcPct val="40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8pPr>
      <a:lvl9pPr marL="3800475" indent="-177800" algn="l" rtl="0" fontAlgn="base">
        <a:lnSpc>
          <a:spcPct val="130000"/>
        </a:lnSpc>
        <a:spcBef>
          <a:spcPct val="50000"/>
        </a:spcBef>
        <a:spcAft>
          <a:spcPct val="40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master@ssiso.co.k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75328"/>
              </p:ext>
            </p:extLst>
          </p:nvPr>
        </p:nvGraphicFramePr>
        <p:xfrm>
          <a:off x="395289" y="692150"/>
          <a:ext cx="8353177" cy="5628927"/>
        </p:xfrm>
        <a:graphic>
          <a:graphicData uri="http://schemas.openxmlformats.org/drawingml/2006/table">
            <a:tbl>
              <a:tblPr/>
              <a:tblGrid>
                <a:gridCol w="99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8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203">
                <a:tc rowSpan="3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 명</a:t>
                      </a:r>
                    </a:p>
                  </a:txBody>
                  <a:tcPr marL="72000" marR="72000" marT="432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  진  하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李陳夏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432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  위</a:t>
                      </a:r>
                    </a:p>
                  </a:txBody>
                  <a:tcPr marL="72000" marR="72000" marT="432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수석 컨설턴트</a:t>
                      </a:r>
                    </a:p>
                  </a:txBody>
                  <a:tcPr marL="72000" marR="72000" marT="432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0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소</a:t>
                      </a:r>
                    </a:p>
                  </a:txBody>
                  <a:tcPr marL="72000" marR="72000" marT="432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경기도 수원시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영통구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광교로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109 </a:t>
                      </a:r>
                      <a:r>
                        <a:rPr kumimoji="1" lang="ko-KR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한국나노기술원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kumimoji="1" lang="ko-KR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층</a:t>
                      </a:r>
                    </a:p>
                  </a:txBody>
                  <a:tcPr marL="72000" marR="72000" marT="432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432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432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연락처</a:t>
                      </a:r>
                    </a:p>
                  </a:txBody>
                  <a:tcPr marL="72000" marR="72000" marT="432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TEL : 031) 546-6746,  FAX : 031) 546-6747,  e-Mail :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rId2"/>
                        </a:rPr>
                        <a:t>master@ssiso.co.kr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  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hlinkClick r:id="" action="ppaction://noaction"/>
                        </a:rPr>
                        <a:t>www.ssiso.co.kr</a:t>
                      </a:r>
                      <a:r>
                        <a:rPr kumimoji="1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432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992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     </a:t>
                      </a:r>
                      <a:r>
                        <a:rPr kumimoji="1" lang="ko-KR" alt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력</a:t>
                      </a:r>
                      <a:endParaRPr kumimoji="1" lang="ko-KR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前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삼성전기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LCR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책임 연구원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공정 및 생산 품질 담당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제품개발 담당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Master Black Belt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前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en-US" altLang="ko-KR" sz="1100" dirty="0" err="1">
                          <a:latin typeface="맑은 고딕" pitchFamily="50" charset="-127"/>
                          <a:ea typeface="맑은 고딕" pitchFamily="50" charset="-127"/>
                        </a:rPr>
                        <a:t>OpenTide</a:t>
                      </a:r>
                      <a:r>
                        <a:rPr lang="en-US" altLang="ko-KR" sz="1100" dirty="0">
                          <a:latin typeface="맑은 고딕" pitchFamily="50" charset="-127"/>
                          <a:ea typeface="맑은 고딕" pitchFamily="50" charset="-127"/>
                        </a:rPr>
                        <a:t> Korea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前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 표준협회 컨설팅 책임 컨설턴트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前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한국경영품질연구소 책임 컨설턴트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前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큐인컨설팅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책임 컨설턴트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現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㈜ 시소 수석 컨설턴트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998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     격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최종학력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한양대학교 무기재료 공학사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한양대 무기재료 공학 석사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자격 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CRE (Certified Reliability Engineer) ; </a:t>
                      </a:r>
                      <a:r>
                        <a:rPr kumimoji="0" lang="ko-KR" alt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주관처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ASQ (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미국품질학회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),  ISO9001&amp;14001 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심사</a:t>
                      </a:r>
                      <a:r>
                        <a:rPr kumimoji="0" lang="en-US" altLang="ko-K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6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시그마 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MBB (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노동부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삼성전기 인증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3965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강의</a:t>
                      </a:r>
                      <a:r>
                        <a:rPr kumimoji="1" lang="en-US" altLang="ko-K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컨설팅 분야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품질 혁신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품질검사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품질 분임조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사내 표준화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미니텝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SPC, 6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시그마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기초통계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DOE, FMEA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등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생산 혁신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생산현장 개선활동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현장관리자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생산관리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생산혁신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3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5S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경영혁신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연구개발 전략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공정개발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개발혁신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PI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컨설팅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ISO9001, ISO14001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6615">
                <a:tc grid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주요 컨설팅</a:t>
                      </a:r>
                      <a:endParaRPr kumimoji="1" lang="en-US" altLang="ko-KR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업체</a:t>
                      </a:r>
                      <a:r>
                        <a:rPr kumimoji="1" lang="en-US" altLang="ko-K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학교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아주대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경기대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한양대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건국대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인천대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인하대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삼육대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신성대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협성대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영남대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숭실대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평택대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린대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대구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카톨릭대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군산대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경기과학기술대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충북도립대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용인송담대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한기대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수원대 외 다수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기관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도시가스 공사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도시 철도 공사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울산 중구청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예술의 전당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울산중소기업지원센터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인천국제공항공사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서울시설관리공단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삼천리 도시가스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울산중소기업지원센터 외 다수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기업 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삼성전자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삼성전기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삼성코닝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SDS, SK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건설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아주산업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일진디스플레이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한국타이어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세원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㈜하림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㈜선진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㈜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동보산업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두산인프라코어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대우캐피탈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로얄엔컴퍼니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㈜한수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 </a:t>
                      </a:r>
                      <a:r>
                        <a:rPr kumimoji="0" lang="ko-KR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분단서울대학병원</a:t>
                      </a:r>
                      <a:r>
                        <a:rPr kumimoji="0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외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144463"/>
            <a:ext cx="7891487" cy="476250"/>
          </a:xfrm>
        </p:spPr>
        <p:txBody>
          <a:bodyPr/>
          <a:lstStyle/>
          <a:p>
            <a:pPr eaLnBrk="1" hangingPunct="1"/>
            <a:r>
              <a:rPr lang="ko-KR" altLang="en-US" dirty="0"/>
              <a:t>컨설턴트 프로필</a:t>
            </a:r>
          </a:p>
        </p:txBody>
      </p:sp>
      <p:pic>
        <p:nvPicPr>
          <p:cNvPr id="5" name="Picture 13" descr="이진하 반명함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536" y="692697"/>
            <a:ext cx="1008112" cy="1116123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HY헤드라인M"/>
        <a:ea typeface="HY헤드라인M"/>
        <a:cs typeface=""/>
      </a:majorFont>
      <a:minorFont>
        <a:latin typeface="HY견고딕"/>
        <a:ea typeface="HY견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90488" marR="0" indent="-90488" algn="l" defTabSz="914400" rtl="0" eaLnBrk="1" fontAlgn="base" latinLnBrk="1" hangingPunct="1">
          <a:lnSpc>
            <a:spcPct val="100000"/>
          </a:lnSpc>
          <a:spcBef>
            <a:spcPct val="10000"/>
          </a:spcBef>
          <a:spcAft>
            <a:spcPct val="10000"/>
          </a:spcAft>
          <a:buClrTx/>
          <a:buSzTx/>
          <a:buFont typeface="Wingdings" pitchFamily="2" charset="2"/>
          <a:buChar char="§"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90488" marR="0" indent="-90488" algn="l" defTabSz="914400" rtl="0" eaLnBrk="1" fontAlgn="base" latinLnBrk="1" hangingPunct="1">
          <a:lnSpc>
            <a:spcPct val="100000"/>
          </a:lnSpc>
          <a:spcBef>
            <a:spcPct val="10000"/>
          </a:spcBef>
          <a:spcAft>
            <a:spcPct val="10000"/>
          </a:spcAft>
          <a:buClrTx/>
          <a:buSzTx/>
          <a:buFont typeface="Wingdings" pitchFamily="2" charset="2"/>
          <a:buChar char="§"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ksncu 표지">
  <a:themeElements>
    <a:clrScheme name="8_ksncu 표지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65AC54"/>
      </a:accent1>
      <a:accent2>
        <a:srgbClr val="48ACC0"/>
      </a:accent2>
      <a:accent3>
        <a:srgbClr val="FFFFFF"/>
      </a:accent3>
      <a:accent4>
        <a:srgbClr val="000000"/>
      </a:accent4>
      <a:accent5>
        <a:srgbClr val="B8D2B3"/>
      </a:accent5>
      <a:accent6>
        <a:srgbClr val="409BAE"/>
      </a:accent6>
      <a:hlink>
        <a:srgbClr val="717CCD"/>
      </a:hlink>
      <a:folHlink>
        <a:srgbClr val="C79A6D"/>
      </a:folHlink>
    </a:clrScheme>
    <a:fontScheme name="8_ksncu 표지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8_ksncu 표지 1">
        <a:dk1>
          <a:srgbClr val="000000"/>
        </a:dk1>
        <a:lt1>
          <a:srgbClr val="FFFFFF"/>
        </a:lt1>
        <a:dk2>
          <a:srgbClr val="006666"/>
        </a:dk2>
        <a:lt2>
          <a:srgbClr val="C0C0C0"/>
        </a:lt2>
        <a:accent1>
          <a:srgbClr val="6FC9B4"/>
        </a:accent1>
        <a:accent2>
          <a:srgbClr val="89B55D"/>
        </a:accent2>
        <a:accent3>
          <a:srgbClr val="FFFFFF"/>
        </a:accent3>
        <a:accent4>
          <a:srgbClr val="000000"/>
        </a:accent4>
        <a:accent5>
          <a:srgbClr val="BBE1D6"/>
        </a:accent5>
        <a:accent6>
          <a:srgbClr val="7CA453"/>
        </a:accent6>
        <a:hlink>
          <a:srgbClr val="CC9900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ksncu 표지 2">
        <a:dk1>
          <a:srgbClr val="000000"/>
        </a:dk1>
        <a:lt1>
          <a:srgbClr val="FFFFFF"/>
        </a:lt1>
        <a:dk2>
          <a:srgbClr val="861C3A"/>
        </a:dk2>
        <a:lt2>
          <a:srgbClr val="C0C0C0"/>
        </a:lt2>
        <a:accent1>
          <a:srgbClr val="FF8001"/>
        </a:accent1>
        <a:accent2>
          <a:srgbClr val="E7B947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D1A73F"/>
        </a:accent6>
        <a:hlink>
          <a:srgbClr val="73AA54"/>
        </a:hlink>
        <a:folHlink>
          <a:srgbClr val="A1A7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ksncu 표지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65AC54"/>
        </a:accent1>
        <a:accent2>
          <a:srgbClr val="48ACC0"/>
        </a:accent2>
        <a:accent3>
          <a:srgbClr val="FFFFFF"/>
        </a:accent3>
        <a:accent4>
          <a:srgbClr val="000000"/>
        </a:accent4>
        <a:accent5>
          <a:srgbClr val="B8D2B3"/>
        </a:accent5>
        <a:accent6>
          <a:srgbClr val="409BAE"/>
        </a:accent6>
        <a:hlink>
          <a:srgbClr val="717CCD"/>
        </a:hlink>
        <a:folHlink>
          <a:srgbClr val="C79A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ksncu 표지">
  <a:themeElements>
    <a:clrScheme name="ksncu 표지 1">
      <a:dk1>
        <a:srgbClr val="000000"/>
      </a:dk1>
      <a:lt1>
        <a:srgbClr val="FFFFFF"/>
      </a:lt1>
      <a:dk2>
        <a:srgbClr val="006666"/>
      </a:dk2>
      <a:lt2>
        <a:srgbClr val="C0C0C0"/>
      </a:lt2>
      <a:accent1>
        <a:srgbClr val="6FC9B4"/>
      </a:accent1>
      <a:accent2>
        <a:srgbClr val="89B55D"/>
      </a:accent2>
      <a:accent3>
        <a:srgbClr val="FFFFFF"/>
      </a:accent3>
      <a:accent4>
        <a:srgbClr val="000000"/>
      </a:accent4>
      <a:accent5>
        <a:srgbClr val="BBE1D6"/>
      </a:accent5>
      <a:accent6>
        <a:srgbClr val="7CA453"/>
      </a:accent6>
      <a:hlink>
        <a:srgbClr val="CC9900"/>
      </a:hlink>
      <a:folHlink>
        <a:srgbClr val="FF9966"/>
      </a:folHlink>
    </a:clrScheme>
    <a:fontScheme name="ksncu 표지">
      <a:majorFont>
        <a:latin typeface="HY견고딕"/>
        <a:ea typeface="HY견고딕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ksncu 표지 1">
        <a:dk1>
          <a:srgbClr val="000000"/>
        </a:dk1>
        <a:lt1>
          <a:srgbClr val="FFFFFF"/>
        </a:lt1>
        <a:dk2>
          <a:srgbClr val="006666"/>
        </a:dk2>
        <a:lt2>
          <a:srgbClr val="C0C0C0"/>
        </a:lt2>
        <a:accent1>
          <a:srgbClr val="6FC9B4"/>
        </a:accent1>
        <a:accent2>
          <a:srgbClr val="89B55D"/>
        </a:accent2>
        <a:accent3>
          <a:srgbClr val="FFFFFF"/>
        </a:accent3>
        <a:accent4>
          <a:srgbClr val="000000"/>
        </a:accent4>
        <a:accent5>
          <a:srgbClr val="BBE1D6"/>
        </a:accent5>
        <a:accent6>
          <a:srgbClr val="7CA453"/>
        </a:accent6>
        <a:hlink>
          <a:srgbClr val="CC9900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ncu 표지 2">
        <a:dk1>
          <a:srgbClr val="000000"/>
        </a:dk1>
        <a:lt1>
          <a:srgbClr val="FFFFFF"/>
        </a:lt1>
        <a:dk2>
          <a:srgbClr val="861C3A"/>
        </a:dk2>
        <a:lt2>
          <a:srgbClr val="C0C0C0"/>
        </a:lt2>
        <a:accent1>
          <a:srgbClr val="FF8001"/>
        </a:accent1>
        <a:accent2>
          <a:srgbClr val="E7B947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D1A73F"/>
        </a:accent6>
        <a:hlink>
          <a:srgbClr val="73AA54"/>
        </a:hlink>
        <a:folHlink>
          <a:srgbClr val="A1A7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sncu 표지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65AC54"/>
        </a:accent1>
        <a:accent2>
          <a:srgbClr val="48ACC0"/>
        </a:accent2>
        <a:accent3>
          <a:srgbClr val="FFFFFF"/>
        </a:accent3>
        <a:accent4>
          <a:srgbClr val="000000"/>
        </a:accent4>
        <a:accent5>
          <a:srgbClr val="B8D2B3"/>
        </a:accent5>
        <a:accent6>
          <a:srgbClr val="409BAE"/>
        </a:accent6>
        <a:hlink>
          <a:srgbClr val="717CCD"/>
        </a:hlink>
        <a:folHlink>
          <a:srgbClr val="C79A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8327</TotalTime>
  <Words>334</Words>
  <Application>Microsoft Office PowerPoint</Application>
  <PresentationFormat>화면 슬라이드 쇼(4:3)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</vt:i4>
      </vt:variant>
    </vt:vector>
  </HeadingPairs>
  <TitlesOfParts>
    <vt:vector size="12" baseType="lpstr">
      <vt:lpstr>HY견고딕</vt:lpstr>
      <vt:lpstr>HY헤드라인M</vt:lpstr>
      <vt:lpstr>굴림</vt:lpstr>
      <vt:lpstr>돋움</vt:lpstr>
      <vt:lpstr>맑은 고딕</vt:lpstr>
      <vt:lpstr>바탕체</vt:lpstr>
      <vt:lpstr>Arial</vt:lpstr>
      <vt:lpstr>Wingdings</vt:lpstr>
      <vt:lpstr>기본 디자인</vt:lpstr>
      <vt:lpstr>8_ksncu 표지</vt:lpstr>
      <vt:lpstr>1_ksncu 표지</vt:lpstr>
      <vt:lpstr>컨설턴트 프로필</vt:lpstr>
    </vt:vector>
  </TitlesOfParts>
  <Company>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5S 추진실무</dc:title>
  <dc:creator>BlueSky</dc:creator>
  <cp:lastModifiedBy>ADMIN</cp:lastModifiedBy>
  <cp:revision>700</cp:revision>
  <dcterms:created xsi:type="dcterms:W3CDTF">2005-02-01T13:38:22Z</dcterms:created>
  <dcterms:modified xsi:type="dcterms:W3CDTF">2024-07-02T07:24:20Z</dcterms:modified>
</cp:coreProperties>
</file>